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Lst>
  <p:sldIdLst>
    <p:sldId id="267" r:id="rId2"/>
    <p:sldId id="259" r:id="rId3"/>
    <p:sldId id="261" r:id="rId4"/>
    <p:sldId id="262" r:id="rId5"/>
    <p:sldId id="263" r:id="rId6"/>
    <p:sldId id="256" r:id="rId7"/>
    <p:sldId id="258" r:id="rId8"/>
    <p:sldId id="260"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49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3708530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2046292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0613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394701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9194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592803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34478936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3477500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268343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6004C4-E5D3-48B0-83CE-56EF265AB29D}" type="datetimeFigureOut">
              <a:rPr lang="en-US" smtClean="0"/>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2265595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6004C4-E5D3-48B0-83CE-56EF265AB29D}" type="datetimeFigureOut">
              <a:rPr lang="en-US" smtClean="0"/>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1538010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16004C4-E5D3-48B0-83CE-56EF265AB29D}" type="datetimeFigureOut">
              <a:rPr lang="en-US" smtClean="0"/>
              <a:t>7/13/2018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716502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16004C4-E5D3-48B0-83CE-56EF265AB29D}" type="datetimeFigureOut">
              <a:rPr lang="en-US" smtClean="0"/>
              <a:t>7/13/2018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2936963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6004C4-E5D3-48B0-83CE-56EF265AB29D}" type="datetimeFigureOut">
              <a:rPr lang="en-US" smtClean="0"/>
              <a:t>7/13/2018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2271595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6004C4-E5D3-48B0-83CE-56EF265AB29D}" type="datetimeFigureOut">
              <a:rPr lang="en-US" smtClean="0"/>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892401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6004C4-E5D3-48B0-83CE-56EF265AB29D}" type="datetimeFigureOut">
              <a:rPr lang="en-US" smtClean="0"/>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ABD44-E83B-44ED-B0AF-843C9BEF7637}" type="slidenum">
              <a:rPr lang="en-US" smtClean="0"/>
              <a:t>‹#›</a:t>
            </a:fld>
            <a:endParaRPr lang="en-US"/>
          </a:p>
        </p:txBody>
      </p:sp>
    </p:spTree>
    <p:extLst>
      <p:ext uri="{BB962C8B-B14F-4D97-AF65-F5344CB8AC3E}">
        <p14:creationId xmlns:p14="http://schemas.microsoft.com/office/powerpoint/2010/main" val="617839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16004C4-E5D3-48B0-83CE-56EF265AB29D}" type="datetimeFigureOut">
              <a:rPr lang="en-US" smtClean="0"/>
              <a:t>7/13/2018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F6ABD44-E83B-44ED-B0AF-843C9BEF7637}" type="slidenum">
              <a:rPr lang="en-US" smtClean="0"/>
              <a:t>‹#›</a:t>
            </a:fld>
            <a:endParaRPr lang="en-US"/>
          </a:p>
        </p:txBody>
      </p:sp>
    </p:spTree>
    <p:extLst>
      <p:ext uri="{BB962C8B-B14F-4D97-AF65-F5344CB8AC3E}">
        <p14:creationId xmlns:p14="http://schemas.microsoft.com/office/powerpoint/2010/main" val="636633298"/>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 id="2147483833" r:id="rId13"/>
    <p:sldLayoutId id="2147483834" r:id="rId14"/>
    <p:sldLayoutId id="2147483835" r:id="rId15"/>
    <p:sldLayoutId id="214748383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80" y="609600"/>
            <a:ext cx="11711264" cy="769159"/>
          </a:xfrm>
        </p:spPr>
        <p:txBody>
          <a:bodyPr>
            <a:normAutofit fontScale="90000"/>
          </a:bodyPr>
          <a:lstStyle/>
          <a:p>
            <a:pPr algn="ctr"/>
            <a:r>
              <a:rPr lang="en-US" sz="4400" dirty="0" smtClean="0">
                <a:solidFill>
                  <a:schemeClr val="accent6">
                    <a:lumMod val="50000"/>
                  </a:schemeClr>
                </a:solidFill>
              </a:rPr>
              <a:t>SARVJANIK ARTS </a:t>
            </a:r>
            <a:r>
              <a:rPr lang="en-US" sz="4400" dirty="0" smtClean="0">
                <a:solidFill>
                  <a:schemeClr val="accent6">
                    <a:lumMod val="50000"/>
                  </a:schemeClr>
                </a:solidFill>
              </a:rPr>
              <a:t>&amp; COMM. COLLEGE, VISARWADI.</a:t>
            </a:r>
            <a:r>
              <a:rPr lang="en-US" dirty="0" smtClean="0"/>
              <a:t/>
            </a:r>
            <a:br>
              <a:rPr lang="en-US" dirty="0" smtClean="0"/>
            </a:br>
            <a:endParaRPr lang="en-US" dirty="0"/>
          </a:p>
        </p:txBody>
      </p:sp>
      <p:sp>
        <p:nvSpPr>
          <p:cNvPr id="4" name="Rectangle 3"/>
          <p:cNvSpPr/>
          <p:nvPr/>
        </p:nvSpPr>
        <p:spPr>
          <a:xfrm>
            <a:off x="100780" y="2040408"/>
            <a:ext cx="11986835" cy="830997"/>
          </a:xfrm>
          <a:prstGeom prst="rect">
            <a:avLst/>
          </a:prstGeom>
          <a:noFill/>
        </p:spPr>
        <p:txBody>
          <a:bodyPr wrap="square" lIns="91440" tIns="45720" rIns="91440" bIns="45720">
            <a:spAutoFit/>
          </a:bodyPr>
          <a:lstStyle/>
          <a:p>
            <a:pPr algn="ctr"/>
            <a:r>
              <a:rPr lang="en-US" sz="4800" b="1" cap="none" spc="0" dirty="0" smtClean="0">
                <a:ln w="9525">
                  <a:solidFill>
                    <a:schemeClr val="bg1"/>
                  </a:solidFill>
                  <a:prstDash val="solid"/>
                </a:ln>
                <a:solidFill>
                  <a:schemeClr val="accent2">
                    <a:lumMod val="75000"/>
                  </a:schemeClr>
                </a:solidFill>
                <a:effectLst>
                  <a:outerShdw blurRad="12700" dist="38100" dir="2700000" algn="tl" rotWithShape="0">
                    <a:schemeClr val="accent5">
                      <a:lumMod val="60000"/>
                      <a:lumOff val="40000"/>
                    </a:schemeClr>
                  </a:outerShdw>
                </a:effectLst>
              </a:rPr>
              <a:t>WORLD POPULATION DAY 2018</a:t>
            </a:r>
            <a:endParaRPr lang="en-US" sz="4800" b="1" cap="none" spc="0" dirty="0">
              <a:ln w="9525">
                <a:solidFill>
                  <a:schemeClr val="bg1"/>
                </a:solidFill>
                <a:prstDash val="solid"/>
              </a:ln>
              <a:solidFill>
                <a:schemeClr val="accent2">
                  <a:lumMod val="75000"/>
                </a:schemeClr>
              </a:solidFill>
              <a:effectLst>
                <a:outerShdw blurRad="12700" dist="38100" dir="2700000" algn="tl" rotWithShape="0">
                  <a:schemeClr val="accent5">
                    <a:lumMod val="60000"/>
                    <a:lumOff val="40000"/>
                  </a:schemeClr>
                </a:outerShdw>
              </a:effectLst>
            </a:endParaRPr>
          </a:p>
        </p:txBody>
      </p:sp>
      <p:sp>
        <p:nvSpPr>
          <p:cNvPr id="5" name="Rectangle 4"/>
          <p:cNvSpPr/>
          <p:nvPr/>
        </p:nvSpPr>
        <p:spPr>
          <a:xfrm>
            <a:off x="100780" y="3625387"/>
            <a:ext cx="11986835" cy="1569660"/>
          </a:xfrm>
          <a:prstGeom prst="rect">
            <a:avLst/>
          </a:prstGeom>
          <a:noFill/>
        </p:spPr>
        <p:txBody>
          <a:bodyPr wrap="square" lIns="91440" tIns="45720" rIns="91440" bIns="45720">
            <a:spAutoFit/>
          </a:bodyPr>
          <a:lstStyle/>
          <a:p>
            <a:pPr algn="ctr"/>
            <a:r>
              <a:rPr lang="en-US" sz="4800" b="1" cap="none" spc="50" dirty="0" smtClean="0">
                <a:ln w="9525" cmpd="sng">
                  <a:solidFill>
                    <a:schemeClr val="accent1"/>
                  </a:solidFill>
                  <a:prstDash val="solid"/>
                </a:ln>
                <a:solidFill>
                  <a:srgbClr val="7030A0"/>
                </a:solidFill>
                <a:effectLst>
                  <a:glow rad="38100">
                    <a:schemeClr val="accent1">
                      <a:alpha val="40000"/>
                    </a:schemeClr>
                  </a:glow>
                </a:effectLst>
              </a:rPr>
              <a:t>ORGANIZED BY</a:t>
            </a:r>
          </a:p>
          <a:p>
            <a:pPr algn="ctr"/>
            <a:r>
              <a:rPr lang="en-US" sz="4800" b="1" spc="50" dirty="0" smtClean="0">
                <a:ln w="9525" cmpd="sng">
                  <a:solidFill>
                    <a:schemeClr val="accent1"/>
                  </a:solidFill>
                  <a:prstDash val="solid"/>
                </a:ln>
                <a:solidFill>
                  <a:srgbClr val="7030A0"/>
                </a:solidFill>
                <a:effectLst>
                  <a:glow rad="38100">
                    <a:schemeClr val="accent1">
                      <a:alpha val="40000"/>
                    </a:schemeClr>
                  </a:glow>
                </a:effectLst>
              </a:rPr>
              <a:t> DEPARTMENT OF GEOGRAPHY</a:t>
            </a:r>
            <a:endParaRPr lang="en-US" sz="4800" b="1" cap="none" spc="50" dirty="0">
              <a:ln w="9525" cmpd="sng">
                <a:solidFill>
                  <a:schemeClr val="accent1"/>
                </a:solidFill>
                <a:prstDash val="solid"/>
              </a:ln>
              <a:solidFill>
                <a:srgbClr val="7030A0"/>
              </a:solidFill>
              <a:effectLst>
                <a:glow rad="38100">
                  <a:schemeClr val="accent1">
                    <a:alpha val="40000"/>
                  </a:schemeClr>
                </a:glow>
              </a:effectLst>
            </a:endParaRPr>
          </a:p>
        </p:txBody>
      </p:sp>
    </p:spTree>
    <p:extLst>
      <p:ext uri="{BB962C8B-B14F-4D97-AF65-F5344CB8AC3E}">
        <p14:creationId xmlns:p14="http://schemas.microsoft.com/office/powerpoint/2010/main" val="67158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7682" y="87682"/>
            <a:ext cx="11987407" cy="6676373"/>
          </a:xfrm>
        </p:spPr>
      </p:pic>
    </p:spTree>
    <p:extLst>
      <p:ext uri="{BB962C8B-B14F-4D97-AF65-F5344CB8AC3E}">
        <p14:creationId xmlns:p14="http://schemas.microsoft.com/office/powerpoint/2010/main" val="905115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364" y="814192"/>
            <a:ext cx="11849622" cy="5123145"/>
          </a:xfrm>
        </p:spPr>
        <p:txBody>
          <a:bodyPr>
            <a:normAutofit/>
          </a:bodyPr>
          <a:lstStyle/>
          <a:p>
            <a:pPr marL="0" indent="0" algn="just">
              <a:buNone/>
            </a:pPr>
            <a:r>
              <a:rPr lang="en-IN" sz="2400" dirty="0" smtClean="0"/>
              <a:t>Today is 11th July 2018 “World Population Day” the inspiration behind the celebration of World Population Day is back in history when UNDP (United Nations Development Programme)s senior demographer Dr. K C Zachariah count 5,000,000,000 person on earth. On this day 11th July 1987 UNDP decide to calibrate World Population Day from 1989. The aim of this calibration is to aware population explosions, gender equality, family planning, poverty eradication etc.  World Population Day is annual event and the theme of 2018 is ‘family planning is a human right’ (50th anniversary of 1968 international conference on human rights)  -India is the first country in the world to adopt family planning programme (1952)-Female sterilisation accounted 99.38% rather then male 0.62%. - still 27% marriage in India done before child girls 18th birthday( shocking) but decade ago it’s 47%.-The total fertility rate (TFR) is 2.2 in 2016. Its still too high because other developing/developed has - or 0.5 type of TFR.</a:t>
            </a:r>
            <a:endParaRPr lang="en-US" sz="2400" dirty="0"/>
          </a:p>
        </p:txBody>
      </p:sp>
    </p:spTree>
    <p:extLst>
      <p:ext uri="{BB962C8B-B14F-4D97-AF65-F5344CB8AC3E}">
        <p14:creationId xmlns:p14="http://schemas.microsoft.com/office/powerpoint/2010/main" val="762069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260" y="576198"/>
            <a:ext cx="11887200" cy="5561556"/>
          </a:xfrm>
        </p:spPr>
        <p:txBody>
          <a:bodyPr>
            <a:normAutofit lnSpcReduction="10000"/>
          </a:bodyPr>
          <a:lstStyle/>
          <a:p>
            <a:pPr marL="0" indent="0" algn="ctr">
              <a:buNone/>
            </a:pPr>
            <a:r>
              <a:rPr lang="en-US" dirty="0" smtClean="0"/>
              <a:t>#World Population Day:</a:t>
            </a:r>
          </a:p>
          <a:p>
            <a:pPr marL="0" indent="0" algn="just">
              <a:buNone/>
            </a:pPr>
            <a:r>
              <a:rPr lang="en-US" dirty="0" smtClean="0"/>
              <a:t> </a:t>
            </a:r>
            <a:r>
              <a:rPr lang="mr-IN" sz="2400" dirty="0" smtClean="0"/>
              <a:t>आज आहे जागतिक लोकसंख्या दिन. जगभरामध्ये आज ७४० कोटी लोक राहतात. याच इतक्या मोठ्या लोकसंख्येबद्दलची काही खास आकडेवारी आज आपण पाहणार आहोत जागतिक लोकसंख्या दिनानिमित्त…</a:t>
            </a:r>
          </a:p>
          <a:p>
            <a:pPr marL="0" indent="0" algn="just">
              <a:buNone/>
            </a:pPr>
            <a:r>
              <a:rPr lang="en-US" sz="2400" dirty="0" smtClean="0"/>
              <a:t>1.</a:t>
            </a:r>
            <a:r>
              <a:rPr lang="mr-IN" sz="2400" dirty="0" smtClean="0"/>
              <a:t>इसवी सन १००० साली जगाची लोकसंख्या केवळ ४० कोटी इतकी होती. १८०४ साली जगाची लोकसंख्या १०० कोटी झाली. म्हणजेच जागतिक लोकसंख्या ६० कोटींने वाढण्यासाठी चक्क ८०४ वर्षांचा कालावधी लागला. मात्र त्यानंतर लोकसंख्येचा स्फोट झालाय की काय अशी शंका यावी इतक्या झपाट्याने लोकसंख्या वाढत गेली.</a:t>
            </a:r>
            <a:endParaRPr lang="en-US" sz="2400" dirty="0" smtClean="0"/>
          </a:p>
          <a:p>
            <a:pPr marL="0" indent="0" algn="just">
              <a:buNone/>
            </a:pPr>
            <a:r>
              <a:rPr lang="en-US" sz="2400" dirty="0" smtClean="0"/>
              <a:t>2.</a:t>
            </a:r>
            <a:r>
              <a:rPr lang="mr-IN" sz="2400" dirty="0" smtClean="0"/>
              <a:t>१९६० साली जगाची लोकसंख्या ३०० कोटी इतकी झाली. म्हणजेच अवघ्या १५६ वर्षांमध्ये जागतिक लोकसंख्या १०० कोटींवरून ३०० कोटी झाली.</a:t>
            </a:r>
            <a:endParaRPr lang="en-US" sz="2400" dirty="0" smtClean="0"/>
          </a:p>
          <a:p>
            <a:pPr marL="0" indent="0" algn="just">
              <a:buNone/>
            </a:pPr>
            <a:r>
              <a:rPr lang="en-US" sz="2400" dirty="0" smtClean="0"/>
              <a:t>3.</a:t>
            </a:r>
            <a:r>
              <a:rPr lang="mr-IN" sz="2400" dirty="0" smtClean="0"/>
              <a:t>आजच्या तारखेला ७४० कोटी लोकसंख्येपैकी भारताची लोकसंख्या १३२ कोटी ७० लाख आहे. म्हणजे जागतिक लोकसंख्येच्या १७.५ टक्के लोकं भरतात राहतात</a:t>
            </a:r>
            <a:endParaRPr lang="en-US" sz="2400" dirty="0" smtClean="0"/>
          </a:p>
          <a:p>
            <a:pPr marL="0" indent="0" algn="just">
              <a:buNone/>
            </a:pPr>
            <a:r>
              <a:rPr lang="en-US" sz="2400" dirty="0"/>
              <a:t>4</a:t>
            </a:r>
            <a:r>
              <a:rPr lang="en-US" sz="2400" dirty="0" smtClean="0"/>
              <a:t>.</a:t>
            </a:r>
            <a:r>
              <a:rPr lang="mr-IN" sz="2400" dirty="0" smtClean="0"/>
              <a:t>२०२० पर्यंत भारत हा जगातील सर्वात तरुण लोकांचा देश असेल. आणखीन दोन वर्षांनी भारतातील ६४ टक्के लोकसंख्या ही कार्यक्षम (वर्किंग पॉप्युलेशन) असेल.</a:t>
            </a:r>
            <a:endParaRPr lang="en-US" sz="2400" dirty="0"/>
          </a:p>
        </p:txBody>
      </p:sp>
    </p:spTree>
    <p:extLst>
      <p:ext uri="{BB962C8B-B14F-4D97-AF65-F5344CB8AC3E}">
        <p14:creationId xmlns:p14="http://schemas.microsoft.com/office/powerpoint/2010/main" val="4224936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8931"/>
            <a:ext cx="11987408" cy="5787025"/>
          </a:xfrm>
        </p:spPr>
        <p:txBody>
          <a:bodyPr>
            <a:normAutofit lnSpcReduction="10000"/>
          </a:bodyPr>
          <a:lstStyle/>
          <a:p>
            <a:pPr marL="0" indent="0" algn="just">
              <a:buNone/>
            </a:pPr>
            <a:r>
              <a:rPr lang="en-US" sz="2400" dirty="0" smtClean="0"/>
              <a:t>5.</a:t>
            </a:r>
            <a:r>
              <a:rPr lang="mr-IN" sz="2400" dirty="0" smtClean="0"/>
              <a:t>जगभरात दिसून येणारा लोकसंख्येबद्दलचा विस्थापित होण्याचा ट्रेण्ड भरतातही दिसून येतो. एकूण जागतिक लोकसंख्येपैकी ५० ट्क्के म्हणजेच ३९० कोटी लोक शहरांमध्ये विस्थापित झाले आहेत.</a:t>
            </a:r>
            <a:endParaRPr lang="en-US" sz="2400" dirty="0" smtClean="0"/>
          </a:p>
          <a:p>
            <a:pPr marL="0" indent="0" algn="just">
              <a:buNone/>
            </a:pPr>
            <a:r>
              <a:rPr lang="en-US" sz="2400" dirty="0" smtClean="0"/>
              <a:t>6.</a:t>
            </a:r>
            <a:r>
              <a:rPr lang="mr-IN" sz="2400" dirty="0" smtClean="0"/>
              <a:t>२०११च्या जनगणनेनुसार भारतातील ३२.४ टक्के लोकसंख्या ही शहरी लोकसंख्या आहे.</a:t>
            </a:r>
            <a:endParaRPr lang="en-US" sz="2400" dirty="0" smtClean="0"/>
          </a:p>
          <a:p>
            <a:pPr marL="0" indent="0" algn="just">
              <a:buNone/>
            </a:pPr>
            <a:r>
              <a:rPr lang="en-US" sz="2400" dirty="0" smtClean="0"/>
              <a:t>7.</a:t>
            </a:r>
            <a:r>
              <a:rPr lang="mr-IN" sz="2400" dirty="0" smtClean="0"/>
              <a:t>जगभरात रोज ८०० महिला गर्भधारणेसंदर्भातील आजार आणि प्रसूती दरम्यान मरण पावतात. यापैकी २० टक्के महिला भारतातील आहेत. म्हणजेच भारतात रोज १६० महिला गर्भधारणेसंदर्भातील आजार आणि प्रसूती दरम्यान मरण पावतात.</a:t>
            </a:r>
            <a:endParaRPr lang="en-US" sz="2400" dirty="0"/>
          </a:p>
          <a:p>
            <a:pPr marL="0" indent="0" algn="just">
              <a:buNone/>
            </a:pPr>
            <a:r>
              <a:rPr lang="en-US" sz="2400" dirty="0" smtClean="0"/>
              <a:t>8.</a:t>
            </a:r>
            <a:r>
              <a:rPr lang="mr-IN" sz="2400" dirty="0" smtClean="0"/>
              <a:t>जगतिक लोकसंख्या वाढीतील ३० टक्के लोकसंख्या वाढ ही अपघातातून झालेली (</a:t>
            </a:r>
            <a:r>
              <a:rPr lang="en-US" sz="2400" dirty="0" smtClean="0"/>
              <a:t>Accidental) </a:t>
            </a:r>
            <a:r>
              <a:rPr lang="mr-IN" sz="2400" dirty="0" smtClean="0"/>
              <a:t>गर्भधारणा किंवा नकोश्या (</a:t>
            </a:r>
            <a:r>
              <a:rPr lang="en-US" sz="2400" dirty="0" smtClean="0"/>
              <a:t>Unwanted) </a:t>
            </a:r>
            <a:r>
              <a:rPr lang="mr-IN" sz="2400" dirty="0" smtClean="0"/>
              <a:t>गर्भधारणेतून होते.</a:t>
            </a:r>
            <a:endParaRPr lang="en-US" sz="2400" dirty="0" smtClean="0"/>
          </a:p>
          <a:p>
            <a:pPr marL="0" indent="0" algn="just">
              <a:buNone/>
            </a:pPr>
            <a:r>
              <a:rPr lang="en-US" sz="2400" dirty="0" smtClean="0"/>
              <a:t>9.</a:t>
            </a:r>
            <a:r>
              <a:rPr lang="mr-IN" sz="2400" dirty="0" smtClean="0"/>
              <a:t>भारतामधील ४७ टक्के मुलींचा बालविवाह होतो. वयाच्या १८व्या वर्षाआधीच या मुलींची लग्न लावून दिली जातात. जर जागतिक स्तरावर बालविवाहाचे हे प्रमाण ४६ टक्के इतके आहे.</a:t>
            </a:r>
            <a:endParaRPr lang="en-US" sz="2400" dirty="0" smtClean="0"/>
          </a:p>
          <a:p>
            <a:pPr marL="0" indent="0" algn="just">
              <a:buNone/>
            </a:pPr>
            <a:r>
              <a:rPr lang="en-US" sz="2400" dirty="0" smtClean="0"/>
              <a:t>10.</a:t>
            </a:r>
            <a:r>
              <a:rPr lang="mr-IN" sz="2400" dirty="0" smtClean="0"/>
              <a:t>भारतामध्ये एकूण लोकसंख्येपैकी ४१ टक्के लोक हे २० किंवा त्यापेक्षा कमी वयोगटातील आहे. म्हणजे भारताची ४१ टक्के लोकसंख्या ही २० वर्षाहून कमी वयाची आहे. जगभरात हेच सरासरी वय हे २४ इतके आहे.</a:t>
            </a:r>
            <a:endParaRPr lang="en-US" sz="2400" dirty="0" smtClean="0"/>
          </a:p>
          <a:p>
            <a:pPr marL="0" indent="0" algn="just">
              <a:buNone/>
            </a:pPr>
            <a:endParaRPr lang="mr-IN" sz="2400" dirty="0" smtClean="0"/>
          </a:p>
        </p:txBody>
      </p:sp>
    </p:spTree>
    <p:extLst>
      <p:ext uri="{BB962C8B-B14F-4D97-AF65-F5344CB8AC3E}">
        <p14:creationId xmlns:p14="http://schemas.microsoft.com/office/powerpoint/2010/main" val="170099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83" y="100208"/>
            <a:ext cx="12012460" cy="6651321"/>
          </a:xfrm>
          <a:prstGeom prst="rect">
            <a:avLst/>
          </a:prstGeom>
        </p:spPr>
      </p:pic>
    </p:spTree>
    <p:extLst>
      <p:ext uri="{BB962C8B-B14F-4D97-AF65-F5344CB8AC3E}">
        <p14:creationId xmlns:p14="http://schemas.microsoft.com/office/powerpoint/2010/main" val="2217221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2734" y="87682"/>
            <a:ext cx="11962356" cy="6626269"/>
          </a:xfrm>
        </p:spPr>
      </p:pic>
    </p:spTree>
    <p:extLst>
      <p:ext uri="{BB962C8B-B14F-4D97-AF65-F5344CB8AC3E}">
        <p14:creationId xmlns:p14="http://schemas.microsoft.com/office/powerpoint/2010/main" val="4018968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7682" y="100208"/>
            <a:ext cx="12012460" cy="6638795"/>
          </a:xfrm>
        </p:spPr>
      </p:pic>
    </p:spTree>
    <p:extLst>
      <p:ext uri="{BB962C8B-B14F-4D97-AF65-F5344CB8AC3E}">
        <p14:creationId xmlns:p14="http://schemas.microsoft.com/office/powerpoint/2010/main" val="25998702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029966"/>
            <a:ext cx="12192000" cy="923330"/>
          </a:xfrm>
          <a:prstGeom prst="rect">
            <a:avLst/>
          </a:prstGeom>
          <a:noFill/>
        </p:spPr>
        <p:txBody>
          <a:bodyPr wrap="square" lIns="91440" tIns="45720" rIns="91440" bIns="45720">
            <a:spAutoFit/>
          </a:bodyPr>
          <a:lstStyle/>
          <a:p>
            <a:pPr algn="ctr"/>
            <a:r>
              <a:rPr lang="en-U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THANK YOU</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072555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70</TotalTime>
  <Words>521</Words>
  <Application>Microsoft Office PowerPoint</Application>
  <PresentationFormat>Widescreen</PresentationFormat>
  <Paragraphs>18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Mangal</vt:lpstr>
      <vt:lpstr>Trebuchet MS</vt:lpstr>
      <vt:lpstr>Wingdings 3</vt:lpstr>
      <vt:lpstr>Facet</vt:lpstr>
      <vt:lpstr>SARVJANIK ARTS &amp; COMM. COLLEGE, VISARWADI.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hemant chavan</dc:creator>
  <cp:lastModifiedBy>hemant chavan</cp:lastModifiedBy>
  <cp:revision>10</cp:revision>
  <cp:lastPrinted>2018-07-13T02:19:48Z</cp:lastPrinted>
  <dcterms:created xsi:type="dcterms:W3CDTF">2018-07-12T17:49:06Z</dcterms:created>
  <dcterms:modified xsi:type="dcterms:W3CDTF">2018-07-13T02:25:21Z</dcterms:modified>
</cp:coreProperties>
</file>