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0D47A1-0819-4997-898B-905383D0AAB2}" type="datetimeFigureOut">
              <a:rPr lang="en-US" smtClean="0"/>
              <a:pPr/>
              <a:t>01/01/2011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7AE963-D4FE-4858-A3F5-5434450F8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4985" y="478926"/>
            <a:ext cx="658060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भूगोलाचा</a:t>
            </a:r>
            <a:r>
              <a:rPr lang="en-US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परिचय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41118" y="2180340"/>
            <a:ext cx="8755693" cy="1779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व्याख्या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चिशोल्म</a:t>
            </a:r>
            <a:r>
              <a:rPr lang="en-US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जी</a:t>
            </a:r>
            <a:r>
              <a:rPr lang="en-US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डी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: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म्हणजे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मानवाच्या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व्यापाराशी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भौगोलिक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घटकांचा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असलेल्या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संबंधाचा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बौद्धीकदृष्ट्र्या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केलेला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अभ्यास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होय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राँबिंन्सन</a:t>
            </a:r>
            <a:r>
              <a:rPr lang="en-US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: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म्हणजे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मानवाने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आपल्या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जीवनमान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सुधारण्यासाठी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सभोवतालच्या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प्राकृतिक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व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सामाजिक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परिस्थितीशी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जुळवून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घेणे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होय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39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7134" y="1394781"/>
            <a:ext cx="9832932" cy="2862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व्याप्ती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: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जागतिक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स्तरावरील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लोकसंख्या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वाढ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वाढणाऱ्या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क्रियांबरोबरच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व्याप्ती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देखील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वाढत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जाणारी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विस्तृत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स्वरूपाची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हवामान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जमीन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पाणी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स्थान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प्राणीजीवन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वनस्पती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यांसारख्या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घटकांवर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पर्यावरणाचा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प्रभाव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वाढत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जाऊन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मुलभूत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गरजासोबत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उद्योग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व्यापार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वाहतूक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व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दळणवळण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यावर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देखील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परिणाम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आजच्या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काळात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माहिती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तंत्रज्ञानाच्या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युगात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व्याप्ती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विस्तारित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झालेली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विविध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उत्पादने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उद्योगधंदे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वाहतूक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व्यापार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सेवाक्षेत्रात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आज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अमुलाग्र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बदल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होताना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आपल्याला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स्पष्टपणे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जाणवत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अनेक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नवीन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व्यवसाय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उत्पन्न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तर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अनेक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व्यवसायात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स्थिंततरे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येत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प्राथमिक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द्वितीयक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तृतीयक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व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चतृर्थक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व्यवसायांमध्ये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पर्यावरणीय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घटकांमुळे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बदल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होताना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दिसून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b="1" dirty="0" err="1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येतात</a:t>
            </a:r>
            <a:r>
              <a:rPr lang="en-US" b="1" dirty="0"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358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54897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sz="3600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3600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भूगोलाचा</a:t>
            </a:r>
            <a:r>
              <a:rPr lang="en-US" sz="3600" b="1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3600" b="1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स्वरूप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5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en-US" sz="5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9868" y="2393043"/>
            <a:ext cx="10008296" cy="2503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</a:pP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आंतरविद्याशाखीय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स्वरूप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:-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अभ्यास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अनेक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विद्याशाखांच्या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अभ्यासाशी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संबधित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किंबहुना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सूक्ष्म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अध्ययनासाठी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अनेक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विद्याशाखांच्या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ज्ञानाची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गरज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भासत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असल्यामुळे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आर्थिक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भूगोलाचे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स्वरूप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आंतरविद्याशाखीय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असे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dirty="0" err="1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आहे</a:t>
            </a:r>
            <a:r>
              <a:rPr lang="en-US" dirty="0" smtClean="0"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  <a:endParaRPr lang="mr-IN" dirty="0" smtClean="0">
              <a:effectLst/>
              <a:latin typeface="Mangal" panose="02040503050203030202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</a:pPr>
            <a:r>
              <a:rPr lang="mr-IN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गतिमान स्वरूप</a:t>
            </a:r>
            <a:r>
              <a:rPr lang="mr-IN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:- उत्पादन, विनिमय,वितरण, व्यापार, वाहतूक यांसारख्या क्रिया असणाऱ्या संबधाचा अभ्यास आर्थिक भूगोलात केला जात असल्याने आर्थिक भूगोल हे गतिमान व परिवर्तनशील असे विज्ञान आहे.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311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प्रादेशिक अभ्यासपद्धती</a:t>
            </a:r>
          </a:p>
          <a:p>
            <a:r>
              <a:rPr lang="mr-IN" dirty="0" smtClean="0"/>
              <a:t>वस्तू पद्धती</a:t>
            </a:r>
          </a:p>
          <a:p>
            <a:r>
              <a:rPr lang="mr-IN" dirty="0" smtClean="0"/>
              <a:t>तात्विक पद्धती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2400" dirty="0" smtClean="0"/>
              <a:t>आर्थिक भूगोलाच्या अभ्यासपद्धती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2233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sz="2000" dirty="0" smtClean="0"/>
              <a:t>मानव आपल्या मुलभूत गरजांच्या पुर्तेतेसाठी विविध प्रकारचे व्यवसाय करतो, त्यालाच आर्थिक क्रिया असे म्हणतात</a:t>
            </a:r>
            <a:r>
              <a:rPr lang="mr-IN" dirty="0" smtClean="0"/>
              <a:t>. </a:t>
            </a:r>
          </a:p>
          <a:p>
            <a:r>
              <a:rPr lang="mr-IN" dirty="0" smtClean="0"/>
              <a:t>आर्थिक क्रियांचे प्रकार व वर्गीकरण</a:t>
            </a:r>
          </a:p>
          <a:p>
            <a:pPr marL="0" indent="0">
              <a:buNone/>
            </a:pPr>
            <a:r>
              <a:rPr lang="mr-IN" sz="2000" dirty="0" smtClean="0"/>
              <a:t>अ) </a:t>
            </a:r>
            <a:r>
              <a:rPr lang="mr-IN" sz="1800" dirty="0" smtClean="0"/>
              <a:t>प्राथमिक आर्थिक क्रिया</a:t>
            </a:r>
          </a:p>
          <a:p>
            <a:pPr marL="0" indent="0">
              <a:buNone/>
            </a:pPr>
            <a:r>
              <a:rPr lang="mr-IN" sz="1800" dirty="0" smtClean="0"/>
              <a:t>ब) द्वितीयक आर्थिक क्रिया </a:t>
            </a:r>
          </a:p>
          <a:p>
            <a:pPr marL="0" indent="0">
              <a:buNone/>
            </a:pPr>
            <a:r>
              <a:rPr lang="mr-IN" sz="1800" dirty="0" smtClean="0"/>
              <a:t>क) तृतीयक आर्थिक क्रिया</a:t>
            </a:r>
          </a:p>
          <a:p>
            <a:pPr marL="0" indent="0">
              <a:buNone/>
            </a:pPr>
            <a:r>
              <a:rPr lang="mr-IN" sz="1800" dirty="0" smtClean="0"/>
              <a:t>ड) चतुर्थक आर्थिक क्रिया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009"/>
          </a:xfrm>
        </p:spPr>
        <p:txBody>
          <a:bodyPr>
            <a:normAutofit/>
          </a:bodyPr>
          <a:lstStyle/>
          <a:p>
            <a:r>
              <a:rPr lang="mr-IN" sz="2800" dirty="0" smtClean="0"/>
              <a:t>आर्थिक क्रिया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88247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164</Words>
  <Application>Microsoft Office PowerPoint</Application>
  <PresentationFormat>Custom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Slide 1</vt:lpstr>
      <vt:lpstr>Slide 2</vt:lpstr>
      <vt:lpstr>आर्थिक भूगोलाचा स्वरूप  </vt:lpstr>
      <vt:lpstr>आर्थिक भूगोलाच्या अभ्यासपद्धती</vt:lpstr>
      <vt:lpstr>आर्थिक क्रिया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 chavan</dc:creator>
  <cp:lastModifiedBy>admin</cp:lastModifiedBy>
  <cp:revision>11</cp:revision>
  <dcterms:created xsi:type="dcterms:W3CDTF">2018-12-20T11:34:40Z</dcterms:created>
  <dcterms:modified xsi:type="dcterms:W3CDTF">2011-01-01T06:43:39Z</dcterms:modified>
</cp:coreProperties>
</file>