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12/23/2018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2"/>
            <a:ext cx="6815669" cy="508814"/>
          </a:xfrm>
        </p:spPr>
        <p:txBody>
          <a:bodyPr/>
          <a:lstStyle/>
          <a:p>
            <a:r>
              <a:rPr lang="mr-IN" dirty="0" smtClean="0"/>
              <a:t>मानवी भूगोल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7658" y="2379945"/>
            <a:ext cx="6815669" cy="281835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mr-IN" sz="2500" dirty="0" smtClean="0"/>
              <a:t>व्याख्या </a:t>
            </a:r>
          </a:p>
          <a:p>
            <a:pPr marL="457200" indent="-457200" algn="l">
              <a:buAutoNum type="hindiNumParenR"/>
            </a:pPr>
            <a:r>
              <a:rPr lang="mr-IN" sz="2500" dirty="0" smtClean="0"/>
              <a:t>एल्सवर्थ हंटिगटन: मानवी भूगोल म्हणजे भौगोलिक पर्यावरण आणी मानवी क्रिया व गुणवत्ता यांच्यातील पर्स्परसंबधाचा अभ्यास होय.</a:t>
            </a:r>
          </a:p>
          <a:p>
            <a:pPr marL="457200" indent="-457200" algn="l">
              <a:buAutoNum type="hindiNumParenR"/>
            </a:pPr>
            <a:endParaRPr lang="mr-IN" sz="2500" dirty="0"/>
          </a:p>
          <a:p>
            <a:pPr marL="457200" indent="-457200" algn="l">
              <a:buAutoNum type="hindiNumParenR"/>
            </a:pPr>
            <a:r>
              <a:rPr lang="mr-IN" sz="2500" dirty="0" smtClean="0"/>
              <a:t>व्हीदल दि ला ब्लाश : मानव व पृथ्वी यांच्या परस्पर संबाधाविषयी नवीन विचार प्रस्तुत करणारे शास्त्र म्हणजे मानवी भूगोल होय.</a:t>
            </a:r>
          </a:p>
          <a:p>
            <a:pPr marL="457200" indent="-457200" algn="l">
              <a:buAutoNum type="hindiNumParenR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7860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मानवी भूगोलाच्या शाखा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mr-IN" dirty="0" smtClean="0"/>
              <a:t>लोकसंख्या भूगोल </a:t>
            </a:r>
          </a:p>
          <a:p>
            <a:r>
              <a:rPr lang="mr-IN" dirty="0" smtClean="0"/>
              <a:t>वस्ती भूगोल </a:t>
            </a:r>
          </a:p>
          <a:p>
            <a:r>
              <a:rPr lang="mr-IN" dirty="0" smtClean="0"/>
              <a:t>राजकीय भूगोल</a:t>
            </a:r>
          </a:p>
          <a:p>
            <a:r>
              <a:rPr lang="mr-IN" dirty="0" smtClean="0"/>
              <a:t>ऐतिहासिक भूगोल </a:t>
            </a:r>
          </a:p>
          <a:p>
            <a:r>
              <a:rPr lang="mr-IN" dirty="0" smtClean="0"/>
              <a:t>सांस्कृतिक भूगोल </a:t>
            </a:r>
          </a:p>
          <a:p>
            <a:r>
              <a:rPr lang="mr-IN" dirty="0" smtClean="0"/>
              <a:t>सामाजिक भूगोल</a:t>
            </a:r>
          </a:p>
          <a:p>
            <a:r>
              <a:rPr lang="mr-IN" dirty="0" smtClean="0"/>
              <a:t>आर्थिक भूगोल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30619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r-IN" dirty="0" smtClean="0"/>
              <a:t>मानव आणि पर्यावरण </a:t>
            </a:r>
            <a:br>
              <a:rPr lang="mr-IN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1200876"/>
          </a:xfrm>
        </p:spPr>
        <p:txBody>
          <a:bodyPr/>
          <a:lstStyle/>
          <a:p>
            <a:r>
              <a:rPr lang="mr-IN" dirty="0" smtClean="0"/>
              <a:t>अ) नैसर्गिक पर्यावरण </a:t>
            </a:r>
          </a:p>
          <a:p>
            <a:r>
              <a:rPr lang="mr-IN" dirty="0" smtClean="0"/>
              <a:t>ब) सांस्कृतीक पर्यावरण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28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mr-IN" dirty="0" smtClean="0"/>
              <a:t>पर्यावारनाचा मानवी जीवनावर होणारा परिणाम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मानवी शरीररचना </a:t>
            </a:r>
          </a:p>
          <a:p>
            <a:r>
              <a:rPr lang="mr-IN" dirty="0" smtClean="0"/>
              <a:t>आहार </a:t>
            </a:r>
          </a:p>
          <a:p>
            <a:r>
              <a:rPr lang="mr-IN" dirty="0" smtClean="0"/>
              <a:t>वस्त्र </a:t>
            </a:r>
          </a:p>
          <a:p>
            <a:r>
              <a:rPr lang="mr-IN" dirty="0" smtClean="0"/>
              <a:t>निवारा </a:t>
            </a:r>
          </a:p>
          <a:p>
            <a:r>
              <a:rPr lang="mr-IN" dirty="0" smtClean="0"/>
              <a:t>मानवाची कार्यक्षमता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2136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निसर्गवाद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4985" y="2657140"/>
            <a:ext cx="9601196" cy="1338663"/>
          </a:xfrm>
        </p:spPr>
        <p:txBody>
          <a:bodyPr/>
          <a:lstStyle/>
          <a:p>
            <a:r>
              <a:rPr lang="mr-IN" dirty="0" smtClean="0"/>
              <a:t> ज्या विचार प्रणालीत मानव व निसर्ग या दोघांमध्ये निसर्गाला श्रेष्ठ मानले जाते. त्या विचारप्रणालीस निसर्गवाद असे म्हणतात.</a:t>
            </a:r>
          </a:p>
          <a:p>
            <a:r>
              <a:rPr lang="mr-IN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4353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dirty="0" smtClean="0"/>
              <a:t>निसर्गवादवरील आक्षेप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mr-IN" dirty="0" smtClean="0"/>
              <a:t>निसर्गात शिस्त नाही.</a:t>
            </a:r>
          </a:p>
          <a:p>
            <a:r>
              <a:rPr lang="mr-IN" dirty="0" smtClean="0"/>
              <a:t>निसर्गाला अनेक गोष्टींचा पुन्हा उपयोग करता येत नाही.</a:t>
            </a:r>
          </a:p>
          <a:p>
            <a:r>
              <a:rPr lang="mr-IN" dirty="0" smtClean="0"/>
              <a:t>निसर्ग एकसुरी असून निसर्गात जी काही विविधता आढळते, ती मानवाने निर्माण केलेली आहे.</a:t>
            </a:r>
          </a:p>
          <a:p>
            <a:r>
              <a:rPr lang="mr-IN" smtClean="0"/>
              <a:t>मानवी गुण वैशिष्ट्ये प्राकृतिक भिन्न्तेमुळेच येतात असे नाही.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03249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32</TotalTime>
  <Words>143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Garamond</vt:lpstr>
      <vt:lpstr>Mangal</vt:lpstr>
      <vt:lpstr>Organic</vt:lpstr>
      <vt:lpstr>मानवी भूगोल</vt:lpstr>
      <vt:lpstr>मानवी भूगोलाच्या शाखा</vt:lpstr>
      <vt:lpstr>मानव आणि पर्यावरण  </vt:lpstr>
      <vt:lpstr>पर्यावारनाचा मानवी जीवनावर होणारा परिणाम</vt:lpstr>
      <vt:lpstr>निसर्गवाद</vt:lpstr>
      <vt:lpstr>निसर्गवादवरील आक्षेप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मानवी भूगोल</dc:title>
  <dc:creator>hemant chavan</dc:creator>
  <cp:lastModifiedBy>hemant chavan</cp:lastModifiedBy>
  <cp:revision>4</cp:revision>
  <dcterms:created xsi:type="dcterms:W3CDTF">2018-12-23T13:56:46Z</dcterms:created>
  <dcterms:modified xsi:type="dcterms:W3CDTF">2018-12-23T14:28:56Z</dcterms:modified>
</cp:coreProperties>
</file>