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CA9D5E-F697-47E4-A9CC-A54C6AC1DEF3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1C8AD9-8D27-4284-B8F5-4FC46DD9AF49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0002"/>
            <a:ext cx="7851648" cy="1543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Micro Economics Scope</a:t>
            </a:r>
            <a:br>
              <a:rPr lang="en-US" dirty="0" smtClean="0"/>
            </a:br>
            <a:r>
              <a:rPr lang="en-US" dirty="0" smtClean="0"/>
              <a:t> Nature  and Scope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47828" y="1857364"/>
            <a:ext cx="6853262" cy="449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lgerian" pitchFamily="82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gerian" pitchFamily="82" charset="0"/>
              </a:rPr>
              <a:t>By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itchFamily="82" charset="0"/>
              </a:rPr>
              <a:t>Dr. V. S.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itchFamily="82" charset="0"/>
              </a:rPr>
              <a:t>Karpe</a:t>
            </a: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itchFamily="82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indent="-27432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2800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Dept. of Economics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Sarvajanik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 Arts &amp; Commerce College,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Visarwadi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, Tal.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Navapur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, Dist.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Nandurbar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. 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(MS)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in managerial economics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objectives – Profit maximization, maximization of sales revenue.</a:t>
            </a:r>
          </a:p>
          <a:p>
            <a:r>
              <a:rPr lang="en-US" dirty="0" smtClean="0"/>
              <a:t>Risk and uncertainty – Risk occurs in economic decision making where there is an element of chance or injury . </a:t>
            </a:r>
          </a:p>
          <a:p>
            <a:r>
              <a:rPr lang="en-US" dirty="0" smtClean="0"/>
              <a:t>Discounting – is concerned with the fact that the costs and benefits arising in future years are worth less to us than costs and benefits arising today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Basic </a:t>
            </a:r>
            <a:r>
              <a:rPr lang="en-US" sz="3600" dirty="0" smtClean="0"/>
              <a:t>concepts</a:t>
            </a:r>
            <a:r>
              <a:rPr lang="en-US" sz="4000" dirty="0" smtClean="0"/>
              <a:t> in managerial economics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en-US" sz="2400" dirty="0" smtClean="0"/>
              <a:t>Perfectly competitive market – numerous small sellers each offering identical products with complete freedom of entry and exit. Each firm is a price taker rather than a price maker. ( </a:t>
            </a:r>
            <a:r>
              <a:rPr lang="en-US" sz="2400" dirty="0" err="1" smtClean="0"/>
              <a:t>eg</a:t>
            </a:r>
            <a:r>
              <a:rPr lang="en-US" sz="2400" dirty="0" smtClean="0"/>
              <a:t>. Wheat)</a:t>
            </a:r>
          </a:p>
          <a:p>
            <a:r>
              <a:rPr lang="en-US" sz="2400" dirty="0" smtClean="0"/>
              <a:t>Monopolistically competitive market – many sellers , degree of product differentiation exists.( </a:t>
            </a:r>
            <a:r>
              <a:rPr lang="en-US" sz="2400" dirty="0" err="1" smtClean="0"/>
              <a:t>eg</a:t>
            </a:r>
            <a:r>
              <a:rPr lang="en-US" sz="2400" dirty="0" smtClean="0"/>
              <a:t> retailing through the use of branded products, packaging and advertising)</a:t>
            </a:r>
          </a:p>
          <a:p>
            <a:r>
              <a:rPr lang="en-US" sz="2400" dirty="0" smtClean="0"/>
              <a:t>Oligopolistic competition – a small number of relatively large firms which are constantly aware of each other’s actions and reactions regarding price and competition.( </a:t>
            </a:r>
            <a:r>
              <a:rPr lang="en-US" sz="2400" dirty="0" err="1" smtClean="0"/>
              <a:t>eg</a:t>
            </a:r>
            <a:r>
              <a:rPr lang="en-US" sz="2400" dirty="0" smtClean="0"/>
              <a:t> oil companies)</a:t>
            </a:r>
          </a:p>
          <a:p>
            <a:r>
              <a:rPr lang="en-US" sz="2400" dirty="0" smtClean="0"/>
              <a:t>Monopoly – Sole supplier, faces no competition , is a price maker . </a:t>
            </a:r>
            <a:r>
              <a:rPr lang="en-US" sz="2400" dirty="0" err="1" smtClean="0"/>
              <a:t>Eg</a:t>
            </a:r>
            <a:r>
              <a:rPr lang="en-US" sz="2400" dirty="0" smtClean="0"/>
              <a:t> electricity distribution companies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59630" y="1268760"/>
          <a:ext cx="6768754" cy="4176464"/>
        </p:xfrm>
        <a:graphic>
          <a:graphicData uri="http://schemas.openxmlformats.org/drawingml/2006/table">
            <a:tbl>
              <a:tblPr/>
              <a:tblGrid>
                <a:gridCol w="864098"/>
                <a:gridCol w="1440160"/>
                <a:gridCol w="1080120"/>
                <a:gridCol w="1280468"/>
                <a:gridCol w="1051954"/>
                <a:gridCol w="1051954"/>
              </a:tblGrid>
              <a:tr h="548183"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Market Structure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02358"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Perfect competition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Monopolistic Competition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Oligopoly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Monopoly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581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Market attributes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 of buyers and sellers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 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 many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Few suppliers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One supplier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71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Degree of product differentiation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 low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Usually high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 high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63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Market entry and exit barriers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Very high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and Scope of economics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Economics is defined as a body of knowledge or study that discusses how a society tries to solve the human problem of scarce resources and unlimited wants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Assumptions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Ceteris Paribus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i="1" dirty="0" smtClean="0"/>
              <a:t>( All other things remaining equal)</a:t>
            </a:r>
          </a:p>
          <a:p>
            <a:r>
              <a:rPr lang="en-US" dirty="0" smtClean="0"/>
              <a:t>Rationality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i="1" dirty="0" smtClean="0"/>
              <a:t>(Consumers and producers measure and compare the costs and benefits of a decision before going ahead)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economic analysis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 and Macro</a:t>
            </a:r>
          </a:p>
          <a:p>
            <a:r>
              <a:rPr lang="en-US" dirty="0" smtClean="0"/>
              <a:t>Positive and Normative</a:t>
            </a:r>
          </a:p>
          <a:p>
            <a:r>
              <a:rPr lang="en-US" dirty="0" smtClean="0"/>
              <a:t>Short run and long run</a:t>
            </a:r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 and Macro economics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Microeconomics is the study the economic behaviour of an individual, a firm or an industry. </a:t>
            </a:r>
          </a:p>
          <a:p>
            <a:r>
              <a:rPr lang="en-US" dirty="0" smtClean="0"/>
              <a:t>Study of product pricing, consumer behaviour, factor pricing, study of firms, location of the industry.</a:t>
            </a:r>
          </a:p>
          <a:p>
            <a:r>
              <a:rPr lang="en-US" dirty="0" smtClean="0"/>
              <a:t>Macro economics is the study of aggregates such as the overall conditions of the economy such as total production, total consumption, total saving, total investment.</a:t>
            </a:r>
          </a:p>
          <a:p>
            <a:r>
              <a:rPr lang="en-US" dirty="0" smtClean="0"/>
              <a:t>Study of national income, balance of trade and investment, employment and economic growth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run and long run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run is a time period not enough for consumers and producers to adjust completely to any new situation.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i="1" dirty="0" smtClean="0"/>
              <a:t>(Usually capital is fixed and labour is variable)</a:t>
            </a:r>
          </a:p>
          <a:p>
            <a:r>
              <a:rPr lang="en-US" dirty="0"/>
              <a:t>Long </a:t>
            </a:r>
            <a:r>
              <a:rPr lang="en-US" dirty="0" smtClean="0"/>
              <a:t>run represents the time period for the business in which all factors of production may be varied.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and normative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economics establishes a relationship between cause and effect. </a:t>
            </a:r>
          </a:p>
          <a:p>
            <a:pPr>
              <a:buNone/>
            </a:pPr>
            <a:r>
              <a:rPr lang="en-US" sz="2400" b="1" i="1" dirty="0"/>
              <a:t>	</a:t>
            </a:r>
            <a:r>
              <a:rPr lang="en-US" sz="2400" b="1" i="1" dirty="0" smtClean="0"/>
              <a:t>( The distribution of income in India is unequal)</a:t>
            </a:r>
          </a:p>
          <a:p>
            <a:r>
              <a:rPr lang="en-US" dirty="0"/>
              <a:t>Normative economics is concerned with questions involving value </a:t>
            </a:r>
            <a:r>
              <a:rPr lang="en-US" dirty="0" smtClean="0"/>
              <a:t>judgments.</a:t>
            </a:r>
          </a:p>
          <a:p>
            <a:pPr>
              <a:buNone/>
            </a:pPr>
            <a:r>
              <a:rPr lang="en-US" sz="2400" b="1" i="1" dirty="0" smtClean="0"/>
              <a:t> (The distribution of income in India should be equal)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IN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in managerial economics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 allocation – What to produce? How to produce ? For whom to produce.</a:t>
            </a:r>
          </a:p>
          <a:p>
            <a:r>
              <a:rPr lang="en-US" dirty="0" smtClean="0"/>
              <a:t>Opportunity cost – It is what we give up when we make a choice.</a:t>
            </a:r>
          </a:p>
          <a:p>
            <a:r>
              <a:rPr lang="en-US" dirty="0" smtClean="0"/>
              <a:t>Production possibilities curve – it shows the maximum output of two goods or services that can be produced given the current level of resources available and maximum efficiency in production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in managerial economics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Marginal utility is the amount by which consumer well-being  or total utility changes when the consumption of a good or service changes by one unit.</a:t>
            </a:r>
          </a:p>
          <a:p>
            <a:r>
              <a:rPr lang="en-US" dirty="0" smtClean="0"/>
              <a:t>Marginal revenue is the change in total revenue which results  from increasing the quantity sold by one unit</a:t>
            </a:r>
          </a:p>
          <a:p>
            <a:r>
              <a:rPr lang="en-US" dirty="0" smtClean="0"/>
              <a:t>Marginal cost is the change in the total cost which results from increasing the quantity produced by one unit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</TotalTime>
  <Words>563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Micro Economics Scope  Nature  and Scope</vt:lpstr>
      <vt:lpstr>Definition and Scope of economics</vt:lpstr>
      <vt:lpstr>Basic Assumptions</vt:lpstr>
      <vt:lpstr>Types of economic analysis</vt:lpstr>
      <vt:lpstr>Micro and Macro economics</vt:lpstr>
      <vt:lpstr>Short run and long run</vt:lpstr>
      <vt:lpstr>Positive and normative</vt:lpstr>
      <vt:lpstr>Basic concepts in managerial economics</vt:lpstr>
      <vt:lpstr>Basic concepts in managerial economics</vt:lpstr>
      <vt:lpstr>Basic concepts in managerial economics</vt:lpstr>
      <vt:lpstr>Basic concepts in managerial economics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</dc:title>
  <dc:creator>shwet shrut</dc:creator>
  <cp:lastModifiedBy>admin</cp:lastModifiedBy>
  <cp:revision>18</cp:revision>
  <dcterms:created xsi:type="dcterms:W3CDTF">2011-08-24T14:43:40Z</dcterms:created>
  <dcterms:modified xsi:type="dcterms:W3CDTF">2018-12-28T03:11:21Z</dcterms:modified>
</cp:coreProperties>
</file>